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HELLOIHEARTYOU" panose="020B0604020202020204" charset="0"/>
      <p:regular r:id="rId6"/>
    </p:embeddedFont>
    <p:embeddedFont>
      <p:font typeface="KAMoreDream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A6B"/>
    <a:srgbClr val="DBB38A"/>
    <a:srgbClr val="F8F4EE"/>
    <a:srgbClr val="65744C"/>
    <a:srgbClr val="B1BE9C"/>
    <a:srgbClr val="E4C8B4"/>
    <a:srgbClr val="E8E5DF"/>
    <a:srgbClr val="F9F0E5"/>
    <a:srgbClr val="C5A18D"/>
    <a:srgbClr val="F4B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/>
    <p:restoredTop sz="94643"/>
  </p:normalViewPr>
  <p:slideViewPr>
    <p:cSldViewPr snapToGrid="0" snapToObjects="1" showGuides="1">
      <p:cViewPr>
        <p:scale>
          <a:sx n="100" d="100"/>
          <a:sy n="100" d="100"/>
        </p:scale>
        <p:origin x="906" y="-21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77FF-3743-9D4E-A6D3-433078C4EE06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CAD8-2B78-BB45-A329-3F4987C3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4552-85A5-954C-8E61-3DA5CB6025A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dojo.com/invite/?c=CEUBZ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80570-B7CE-5D47-A1CF-C6395515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9ECB4-9E37-1A43-8F88-A23EB08E9E1A}"/>
              </a:ext>
            </a:extLst>
          </p:cNvPr>
          <p:cNvSpPr txBox="1"/>
          <p:nvPr/>
        </p:nvSpPr>
        <p:spPr>
          <a:xfrm>
            <a:off x="428017" y="566937"/>
            <a:ext cx="3589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DBB38A"/>
              </a:solidFill>
              <a:latin typeface="KAMoreDreams" pitchFamily="2" charset="0"/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KAMoreDreams" pitchFamily="2" charset="0"/>
              </a:rPr>
              <a:t>Mrs. Michelle Brady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KAMoreDream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60219-159E-3A46-9E78-A1B6223F3790}"/>
              </a:ext>
            </a:extLst>
          </p:cNvPr>
          <p:cNvSpPr txBox="1"/>
          <p:nvPr/>
        </p:nvSpPr>
        <p:spPr>
          <a:xfrm>
            <a:off x="3264691" y="8902303"/>
            <a:ext cx="347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G.A.M.E.S. 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Goals and Motivation Equal Success</a:t>
            </a:r>
            <a:endParaRPr lang="en-US" sz="16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75AC4-89DA-6449-959F-9F6A2CD7A8CC}"/>
              </a:ext>
            </a:extLst>
          </p:cNvPr>
          <p:cNvSpPr txBox="1"/>
          <p:nvPr/>
        </p:nvSpPr>
        <p:spPr>
          <a:xfrm>
            <a:off x="3217713" y="3453327"/>
            <a:ext cx="3228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My favorite colors are green, brown, and blue.</a:t>
            </a:r>
          </a:p>
          <a:p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My favorite author is Michael Eric Dyson</a:t>
            </a:r>
          </a:p>
          <a:p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My favorite sport’s team is the Golden State Warriors</a:t>
            </a:r>
          </a:p>
          <a:p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My favorite past time is playing with Walker! </a:t>
            </a:r>
          </a:p>
          <a:p>
            <a:pPr algn="ctr"/>
            <a:endParaRPr lang="en-US" sz="2000" dirty="0" smtClean="0">
              <a:latin typeface="HELLOIHEARTYOU" panose="02000603000000000000" pitchFamily="2" charset="0"/>
              <a:ea typeface="HELLOIHEARTYOU" panose="02000603000000000000" pitchFamily="2" charset="0"/>
            </a:endParaRPr>
          </a:p>
          <a:p>
            <a:pPr algn="ctr"/>
            <a:endParaRPr lang="en-US" sz="20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45516-717C-3F4E-9C45-BC409AD77F96}"/>
              </a:ext>
            </a:extLst>
          </p:cNvPr>
          <p:cNvSpPr txBox="1"/>
          <p:nvPr/>
        </p:nvSpPr>
        <p:spPr>
          <a:xfrm>
            <a:off x="254775" y="6636397"/>
            <a:ext cx="2847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Class Dojo</a:t>
            </a:r>
          </a:p>
          <a:p>
            <a:r>
              <a:rPr lang="en-US" sz="1400" dirty="0">
                <a:latin typeface="HELLOIHEARTYOU" panose="02000603000000000000" pitchFamily="2" charset="0"/>
                <a:ea typeface="HELLOIHEARTYOU" panose="02000603000000000000" pitchFamily="2" charset="0"/>
                <a:hlinkClick r:id="rId3"/>
              </a:rPr>
              <a:t>https://www.classdojo.com/invite/?</a:t>
            </a:r>
            <a:r>
              <a:rPr lang="en-US" sz="1400" dirty="0" smtClean="0">
                <a:latin typeface="HELLOIHEARTYOU" panose="02000603000000000000" pitchFamily="2" charset="0"/>
                <a:ea typeface="HELLOIHEARTYOU" panose="02000603000000000000" pitchFamily="2" charset="0"/>
                <a:hlinkClick r:id="rId3"/>
              </a:rPr>
              <a:t>c=CEUBZ88</a:t>
            </a:r>
            <a:endParaRPr lang="en-US" sz="1400" dirty="0" smtClean="0">
              <a:latin typeface="HELLOIHEARTYOU" panose="02000603000000000000" pitchFamily="2" charset="0"/>
              <a:ea typeface="HELLOIHEARTYOU" panose="02000603000000000000" pitchFamily="2" charset="0"/>
            </a:endParaRPr>
          </a:p>
          <a:p>
            <a:endParaRPr lang="en-US" sz="1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BCE’s Number: 706-796-4955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Email: Bradymi@Richmond.k12.ga.us</a:t>
            </a:r>
          </a:p>
          <a:p>
            <a:endParaRPr lang="en-US" sz="1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050E9-4315-424C-BAB1-1132C9422D4F}"/>
              </a:ext>
            </a:extLst>
          </p:cNvPr>
          <p:cNvSpPr txBox="1"/>
          <p:nvPr/>
        </p:nvSpPr>
        <p:spPr>
          <a:xfrm>
            <a:off x="254774" y="2964256"/>
            <a:ext cx="2858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Hello I am Michelle Brady, the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5</a:t>
            </a:r>
            <a:r>
              <a:rPr lang="en-US" sz="1600" baseline="300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th</a:t>
            </a:r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 grade ELA and Science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Teacher at BCE.  I have been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A Roadrunner for 16 amazing 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Years.  My husband, Thomas 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and I have been a resident of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Augusta for 25 years. We are 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also the super proud parents of </a:t>
            </a:r>
          </a:p>
          <a:p>
            <a:pPr algn="ctr"/>
            <a:r>
              <a:rPr lang="en-US" sz="16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Walker, the Golden Retriever.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5A82D-51A5-2E43-8F9A-08A09ACC83C9}"/>
              </a:ext>
            </a:extLst>
          </p:cNvPr>
          <p:cNvSpPr txBox="1"/>
          <p:nvPr/>
        </p:nvSpPr>
        <p:spPr>
          <a:xfrm>
            <a:off x="180425" y="2256370"/>
            <a:ext cx="293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55A6B"/>
                </a:solidFill>
                <a:latin typeface="KAMoreDreams" pitchFamily="2" charset="0"/>
              </a:rPr>
              <a:t>About Me</a:t>
            </a:r>
            <a:endParaRPr lang="en-US" sz="4000" dirty="0">
              <a:solidFill>
                <a:srgbClr val="555A6B"/>
              </a:solidFill>
              <a:latin typeface="KAMoreDream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BEAE0-F883-B34B-B576-091E9043A43E}"/>
              </a:ext>
            </a:extLst>
          </p:cNvPr>
          <p:cNvSpPr txBox="1"/>
          <p:nvPr/>
        </p:nvSpPr>
        <p:spPr>
          <a:xfrm>
            <a:off x="3050400" y="2694962"/>
            <a:ext cx="385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55A6B"/>
                </a:solidFill>
                <a:latin typeface="KAMoreDreams" pitchFamily="2" charset="0"/>
              </a:rPr>
              <a:t>Fun Facts</a:t>
            </a:r>
            <a:endParaRPr lang="en-US" sz="4000" dirty="0">
              <a:solidFill>
                <a:srgbClr val="555A6B"/>
              </a:solidFill>
              <a:latin typeface="KAMoreDream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4C49F-7567-4B48-B2C5-AB639DF4FF88}"/>
              </a:ext>
            </a:extLst>
          </p:cNvPr>
          <p:cNvSpPr txBox="1"/>
          <p:nvPr/>
        </p:nvSpPr>
        <p:spPr>
          <a:xfrm>
            <a:off x="136747" y="5670820"/>
            <a:ext cx="293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55A6B"/>
                </a:solidFill>
                <a:latin typeface="KAMoreDreams" pitchFamily="2" charset="0"/>
              </a:rPr>
              <a:t>Contact </a:t>
            </a:r>
            <a:endParaRPr lang="en-US" sz="4000" dirty="0">
              <a:solidFill>
                <a:srgbClr val="555A6B"/>
              </a:solidFill>
              <a:latin typeface="KAMoreDream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BB412-18EA-8949-B004-085621B8EC3D}"/>
              </a:ext>
            </a:extLst>
          </p:cNvPr>
          <p:cNvSpPr txBox="1"/>
          <p:nvPr/>
        </p:nvSpPr>
        <p:spPr>
          <a:xfrm>
            <a:off x="3513428" y="6542802"/>
            <a:ext cx="293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55A6B"/>
                </a:solidFill>
                <a:latin typeface="KAMoreDreams" pitchFamily="2" charset="0"/>
              </a:rPr>
              <a:t> BCE Theme</a:t>
            </a:r>
            <a:endParaRPr lang="en-US" sz="4000" dirty="0">
              <a:solidFill>
                <a:srgbClr val="555A6B"/>
              </a:solidFill>
              <a:latin typeface="KAMoreDreams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424" y="5278327"/>
            <a:ext cx="1136758" cy="957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58" y="645920"/>
            <a:ext cx="1464450" cy="17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ctus Portrait" id="{67FC9A18-E0B3-B84B-8987-C31D7013374B}" vid="{7069AEDF-DF5A-D94D-BABA-B7CA238F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Cactus Portrait</Template>
  <TotalTime>19980</TotalTime>
  <Words>125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Arial</vt:lpstr>
      <vt:lpstr>HELLOIHEARTYOU</vt:lpstr>
      <vt:lpstr>KAMoreDreams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Jacobs</dc:creator>
  <cp:lastModifiedBy>Windows User</cp:lastModifiedBy>
  <cp:revision>129</cp:revision>
  <cp:lastPrinted>2022-04-18T03:33:38Z</cp:lastPrinted>
  <dcterms:created xsi:type="dcterms:W3CDTF">2018-12-07T05:03:16Z</dcterms:created>
  <dcterms:modified xsi:type="dcterms:W3CDTF">2022-08-06T23:09:02Z</dcterms:modified>
</cp:coreProperties>
</file>